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110" y="7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2859782"/>
            <a:ext cx="48600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		By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임명섭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여혁수</a:t>
            </a:r>
            <a:endParaRPr kumimoji="0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576064" y="634295"/>
            <a:ext cx="4860032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KINGO</a:t>
            </a:r>
          </a:p>
          <a:p>
            <a:pPr algn="ct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Navigation</a:t>
            </a:r>
          </a:p>
        </p:txBody>
      </p:sp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sz="4800" dirty="0"/>
              <a:t>Q&amp;A</a:t>
            </a:r>
            <a:endParaRPr lang="ko-KR" altLang="en-US" sz="4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물음표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2448" y="1491630"/>
            <a:ext cx="2339103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7304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4997" y="4155926"/>
            <a:ext cx="8496944" cy="792088"/>
          </a:xfrm>
        </p:spPr>
        <p:txBody>
          <a:bodyPr/>
          <a:lstStyle/>
          <a:p>
            <a:r>
              <a:rPr lang="en-US" b="1" dirty="0">
                <a:latin typeface="Arial" pitchFamily="34" charset="0"/>
                <a:cs typeface="Arial" pitchFamily="34" charset="0"/>
              </a:rPr>
              <a:t>	</a:t>
            </a:r>
            <a:r>
              <a:rPr lang="ko-KR" altLang="en-US" b="1" dirty="0" err="1">
                <a:latin typeface="Arial" pitchFamily="34" charset="0"/>
                <a:cs typeface="Arial" pitchFamily="34" charset="0"/>
              </a:rPr>
              <a:t>구글</a:t>
            </a:r>
            <a:r>
              <a:rPr lang="en-US" altLang="ko-KR" b="1" dirty="0">
                <a:latin typeface="Arial" pitchFamily="34" charset="0"/>
                <a:cs typeface="Arial" pitchFamily="34" charset="0"/>
              </a:rPr>
              <a:t>			</a:t>
            </a:r>
            <a:r>
              <a:rPr lang="ko-KR" altLang="en-US" b="1" dirty="0" err="1">
                <a:latin typeface="Arial" pitchFamily="34" charset="0"/>
                <a:cs typeface="Arial" pitchFamily="34" charset="0"/>
              </a:rPr>
              <a:t>네이버</a:t>
            </a:r>
            <a:r>
              <a:rPr lang="en-US" altLang="ko-KR" b="1" dirty="0">
                <a:latin typeface="Arial" pitchFamily="34" charset="0"/>
                <a:cs typeface="Arial" pitchFamily="34" charset="0"/>
              </a:rPr>
              <a:t>			    </a:t>
            </a:r>
            <a:r>
              <a:rPr lang="ko-KR" altLang="en-US" b="1" dirty="0">
                <a:latin typeface="Arial" pitchFamily="34" charset="0"/>
                <a:cs typeface="Arial" pitchFamily="34" charset="0"/>
              </a:rPr>
              <a:t>다음</a:t>
            </a:r>
            <a:endParaRPr lang="en-US" altLang="ko-KR" b="1" dirty="0">
              <a:latin typeface="Arial" pitchFamily="34" charset="0"/>
              <a:cs typeface="Arial" pitchFamily="34" charset="0"/>
            </a:endParaRPr>
          </a:p>
          <a:p>
            <a:r>
              <a:rPr lang="en-US" b="1" dirty="0">
                <a:latin typeface="Arial" pitchFamily="34" charset="0"/>
                <a:cs typeface="Arial" pitchFamily="34" charset="0"/>
              </a:rPr>
              <a:t>						        </a:t>
            </a:r>
            <a:r>
              <a:rPr lang="en-US" sz="1200" b="1" dirty="0"/>
              <a:t>     </a:t>
            </a:r>
            <a:r>
              <a:rPr lang="en-US" altLang="ko-KR" sz="1200" b="1" dirty="0"/>
              <a:t>ex) </a:t>
            </a:r>
            <a:r>
              <a:rPr lang="ko-KR" altLang="en-US" sz="1200" b="1" dirty="0"/>
              <a:t>기숙사 신관 </a:t>
            </a:r>
            <a:r>
              <a:rPr lang="en-US" altLang="ko-KR" sz="1200" b="1" dirty="0"/>
              <a:t>→ </a:t>
            </a:r>
            <a:r>
              <a:rPr lang="ko-KR" altLang="en-US" sz="1200" b="1" dirty="0"/>
              <a:t>반도체관</a:t>
            </a:r>
            <a:endParaRPr lang="en-US" sz="1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ko-KR" altLang="en-US" dirty="0"/>
              <a:t>배경 및 목적</a:t>
            </a:r>
            <a:endParaRPr 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419623"/>
            <a:ext cx="2532532" cy="259228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1419623"/>
            <a:ext cx="2736303" cy="259228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2160" y="1419623"/>
            <a:ext cx="2869781" cy="2592287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723480" y="2454156"/>
            <a:ext cx="173262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1530m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643711" y="2454155"/>
            <a:ext cx="1568544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861m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560434" y="2423379"/>
            <a:ext cx="177323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1103m</a:t>
            </a:r>
            <a:endParaRPr lang="en-US" altLang="ko-KR" sz="7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9059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배경 및 목적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536" y="4083918"/>
            <a:ext cx="3339827" cy="460648"/>
          </a:xfrm>
        </p:spPr>
        <p:txBody>
          <a:bodyPr/>
          <a:lstStyle/>
          <a:p>
            <a:pPr algn="ctr"/>
            <a:r>
              <a:rPr lang="en-US" altLang="ko-KR" dirty="0"/>
              <a:t>KINGO Navigation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>
          <a:xfrm>
            <a:off x="4427984" y="1131590"/>
            <a:ext cx="4258816" cy="2995737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b="1" dirty="0"/>
              <a:t>성균관대학교 자연과학캠퍼스에 최적화된 </a:t>
            </a:r>
            <a:r>
              <a:rPr lang="ko-KR" altLang="en-US" b="1" dirty="0" err="1"/>
              <a:t>내비게이션</a:t>
            </a:r>
            <a:r>
              <a:rPr lang="ko-KR" altLang="en-US" b="1" dirty="0"/>
              <a:t> 제작</a:t>
            </a:r>
            <a:endParaRPr lang="en-US" altLang="ko-KR" b="1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b="1" dirty="0"/>
              <a:t>바쁜 대학생들에게 효율적인 시간활용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      (</a:t>
            </a:r>
            <a:r>
              <a:rPr lang="ko-KR" altLang="en-US" b="1" dirty="0"/>
              <a:t>최단시간</a:t>
            </a:r>
            <a:r>
              <a:rPr lang="en-US" altLang="ko-KR" b="1" dirty="0"/>
              <a:t>,  </a:t>
            </a:r>
            <a:r>
              <a:rPr lang="ko-KR" altLang="en-US" b="1" dirty="0"/>
              <a:t>최단거리</a:t>
            </a:r>
            <a:r>
              <a:rPr lang="en-US" altLang="ko-KR" b="1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-</a:t>
            </a:r>
            <a:r>
              <a:rPr lang="en-US" altLang="ko-KR" b="1" dirty="0"/>
              <a:t>     </a:t>
            </a:r>
            <a:r>
              <a:rPr lang="ko-KR" altLang="en-US" b="1" dirty="0"/>
              <a:t>신입생</a:t>
            </a:r>
            <a:r>
              <a:rPr lang="en-US" altLang="ko-KR" b="1" dirty="0"/>
              <a:t>, </a:t>
            </a:r>
            <a:r>
              <a:rPr lang="ko-KR" altLang="en-US" b="1" dirty="0"/>
              <a:t>방문객에게 보다 정확한 길안내</a:t>
            </a:r>
            <a:endParaRPr lang="en-US" altLang="ko-KR" b="1" dirty="0"/>
          </a:p>
          <a:p>
            <a:pPr>
              <a:lnSpc>
                <a:spcPct val="150000"/>
              </a:lnSpc>
            </a:pPr>
            <a:endParaRPr lang="en-US" altLang="ko-KR" b="1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b="1" dirty="0"/>
              <a:t>지름길</a:t>
            </a:r>
            <a:r>
              <a:rPr lang="en-US" altLang="ko-KR" b="1" dirty="0"/>
              <a:t>, </a:t>
            </a:r>
            <a:r>
              <a:rPr lang="ko-KR" altLang="en-US" b="1" dirty="0"/>
              <a:t>건물통과 등을 활용한 효율적인 길 탐색 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      </a:t>
            </a:r>
            <a:r>
              <a:rPr lang="ko-KR" altLang="en-US" b="1" dirty="0"/>
              <a:t>→  </a:t>
            </a:r>
            <a:r>
              <a:rPr lang="en-US" altLang="ko-KR" b="1" dirty="0"/>
              <a:t>152</a:t>
            </a:r>
            <a:r>
              <a:rPr lang="ko-KR" altLang="en-US" b="1" dirty="0"/>
              <a:t>개의 위치 정보  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      →  보다 정밀한 분석</a:t>
            </a:r>
            <a:endParaRPr lang="en-US" altLang="ko-KR" b="1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b="1" dirty="0"/>
          </a:p>
          <a:p>
            <a:pPr marL="285750" indent="-285750">
              <a:buFontTx/>
              <a:buChar char="-"/>
            </a:pPr>
            <a:endParaRPr lang="en-US" altLang="ko-KR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773" y="1131590"/>
            <a:ext cx="3165590" cy="280466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515214" y="2241536"/>
            <a:ext cx="1274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732m</a:t>
            </a:r>
            <a:endParaRPr lang="en-US" altLang="ko-KR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4471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배경 지식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51520" y="1203598"/>
            <a:ext cx="4248472" cy="3338553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altLang="ko-KR" dirty="0"/>
              <a:t>Turtle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 err="1"/>
              <a:t>screen.bgpic</a:t>
            </a:r>
            <a:r>
              <a:rPr lang="en-US" altLang="ko-KR" sz="1600" dirty="0"/>
              <a:t>(“</a:t>
            </a:r>
            <a:r>
              <a:rPr lang="en-US" altLang="ko-KR" sz="1600" dirty="0" err="1"/>
              <a:t>file_name</a:t>
            </a:r>
            <a:r>
              <a:rPr lang="en-US" altLang="ko-KR" sz="1600" dirty="0"/>
              <a:t>”) : </a:t>
            </a:r>
            <a:r>
              <a:rPr lang="ko-KR" altLang="en-US" sz="1600" dirty="0"/>
              <a:t>파일 </a:t>
            </a:r>
            <a:r>
              <a:rPr lang="en-US" altLang="ko-KR" sz="1600" dirty="0"/>
              <a:t>“</a:t>
            </a:r>
            <a:r>
              <a:rPr lang="en-US" altLang="ko-KR" sz="1600" dirty="0" err="1"/>
              <a:t>file_name</a:t>
            </a:r>
            <a:r>
              <a:rPr lang="en-US" altLang="ko-KR" sz="1600" dirty="0"/>
              <a:t>” </a:t>
            </a:r>
            <a:r>
              <a:rPr lang="ko-KR" altLang="en-US" sz="1600" dirty="0"/>
              <a:t>을 배경에 띄움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en-US" altLang="ko-KR" sz="1600" dirty="0" err="1"/>
              <a:t>turtle.goto</a:t>
            </a:r>
            <a:r>
              <a:rPr lang="en-US" altLang="ko-KR" sz="1600" dirty="0"/>
              <a:t>(</a:t>
            </a:r>
            <a:r>
              <a:rPr lang="en-US" altLang="ko-KR" sz="1600" dirty="0" err="1"/>
              <a:t>x,y</a:t>
            </a:r>
            <a:r>
              <a:rPr lang="en-US" altLang="ko-KR" sz="1600" dirty="0"/>
              <a:t>) : ‘x’ , ‘y’ </a:t>
            </a:r>
            <a:r>
              <a:rPr lang="ko-KR" altLang="en-US" sz="1600" dirty="0"/>
              <a:t>의 위치로 이동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en-US" altLang="ko-KR" sz="1600" dirty="0"/>
              <a:t>turtle.dot(</a:t>
            </a:r>
            <a:r>
              <a:rPr lang="en-US" altLang="ko-KR" sz="1600" dirty="0" err="1"/>
              <a:t>r,color</a:t>
            </a:r>
            <a:r>
              <a:rPr lang="en-US" altLang="ko-KR" sz="1600" dirty="0"/>
              <a:t>) : ‘r’ </a:t>
            </a:r>
            <a:r>
              <a:rPr lang="ko-KR" altLang="en-US" sz="1600" dirty="0"/>
              <a:t>크기의 </a:t>
            </a:r>
            <a:r>
              <a:rPr lang="en-US" altLang="ko-KR" sz="1600" dirty="0"/>
              <a:t>‘color’ </a:t>
            </a:r>
            <a:r>
              <a:rPr lang="ko-KR" altLang="en-US" sz="1600" dirty="0"/>
              <a:t>색 원을 그림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en-US" altLang="ko-KR" sz="1600" dirty="0" err="1"/>
              <a:t>turtle.speed</a:t>
            </a:r>
            <a:r>
              <a:rPr lang="en-US" altLang="ko-KR" sz="1600" dirty="0"/>
              <a:t>(x) : </a:t>
            </a:r>
            <a:r>
              <a:rPr lang="ko-KR" altLang="en-US" sz="1600" dirty="0"/>
              <a:t>속도를 </a:t>
            </a:r>
            <a:r>
              <a:rPr lang="en-US" altLang="ko-KR" sz="1600" dirty="0"/>
              <a:t>‘x’ </a:t>
            </a:r>
            <a:r>
              <a:rPr lang="ko-KR" altLang="en-US" sz="1600" dirty="0"/>
              <a:t>로 바꿈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en-US" altLang="ko-KR" sz="1600" dirty="0" err="1"/>
              <a:t>turtle.write</a:t>
            </a:r>
            <a:r>
              <a:rPr lang="en-US" altLang="ko-KR" sz="1600" dirty="0"/>
              <a:t>(x) : ‘x’ </a:t>
            </a:r>
            <a:r>
              <a:rPr lang="ko-KR" altLang="en-US" sz="1600" dirty="0"/>
              <a:t>를 배경에 씀</a:t>
            </a:r>
            <a:endParaRPr lang="en-US" altLang="ko-KR" sz="1600" dirty="0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4716016" y="1059582"/>
            <a:ext cx="4248472" cy="3672408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altLang="ko-KR" dirty="0"/>
              <a:t>Dijkstra Algorithm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/>
              <a:t>최단경로 계산 알고리즘</a:t>
            </a:r>
            <a:endParaRPr lang="en-US" altLang="ko-KR" sz="1600" dirty="0"/>
          </a:p>
          <a:p>
            <a:r>
              <a:rPr lang="en-US" altLang="ko-KR" sz="1600" dirty="0"/>
              <a:t>		   </a:t>
            </a:r>
          </a:p>
          <a:p>
            <a:r>
              <a:rPr lang="en-US" altLang="ko-KR" sz="1600" dirty="0"/>
              <a:t>	</a:t>
            </a:r>
          </a:p>
          <a:p>
            <a:r>
              <a:rPr lang="en-US" altLang="ko-KR" sz="1600" dirty="0"/>
              <a:t>		</a:t>
            </a:r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			</a:t>
            </a:r>
          </a:p>
          <a:p>
            <a:endParaRPr lang="en-US" altLang="ko-KR" sz="1600" dirty="0"/>
          </a:p>
          <a:p>
            <a:endParaRPr lang="en-US" altLang="ko-KR" sz="1600" dirty="0"/>
          </a:p>
        </p:txBody>
      </p:sp>
      <p:pic>
        <p:nvPicPr>
          <p:cNvPr id="1029" name="Picture 5" descr="http://postfiles16.naver.net/20160825_287/kks227_1472053062609wBldJ_PNG/1.png?type=w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944" y="1794545"/>
            <a:ext cx="3216963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http://postfiles14.naver.net/20160825_269/kks227_14720530629349em7c_PNG/2.png?type=w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944" y="1790006"/>
            <a:ext cx="321660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http://postfiles12.naver.net/20160825_91/kks227_1472053063223ENShm_PNG/3.png?type=w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213" y="1785380"/>
            <a:ext cx="321660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http://postfiles1.naver.net/20160825_192/kks227_1472053063619Tws5S_PNG/4.png?type=w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213" y="1785380"/>
            <a:ext cx="321660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http://postfiles13.naver.net/20160825_140/kks227_1472053063864nBowx_PNG/5.png?type=w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213" y="1785380"/>
            <a:ext cx="321660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http://postfiles9.naver.net/20160825_72/kks227_1472053064072dVVbk_PNG/6.png?type=w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236" y="1785380"/>
            <a:ext cx="321660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http://postfiles2.naver.net/20160825_289/kks227_1472053064318lFIj7_PNG/7.png?type=w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213" y="1794905"/>
            <a:ext cx="3216606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9030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51470"/>
            <a:ext cx="6624736" cy="5092030"/>
          </a:xfrm>
        </p:spPr>
      </p:pic>
      <p:sp>
        <p:nvSpPr>
          <p:cNvPr id="8" name="TextBox 7"/>
          <p:cNvSpPr txBox="1"/>
          <p:nvPr/>
        </p:nvSpPr>
        <p:spPr>
          <a:xfrm>
            <a:off x="107504" y="1059582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Overall</a:t>
            </a:r>
          </a:p>
          <a:p>
            <a:r>
              <a:rPr lang="en-US" altLang="ko-KR" dirty="0"/>
              <a:t>flowchart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6567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 설명 </a:t>
            </a:r>
            <a:r>
              <a:rPr lang="en-US" altLang="ko-KR" dirty="0"/>
              <a:t>– </a:t>
            </a:r>
            <a:r>
              <a:rPr lang="ko-KR" altLang="en-US" dirty="0" err="1"/>
              <a:t>길찾기</a:t>
            </a:r>
            <a:r>
              <a:rPr lang="en-US" altLang="ko-KR" dirty="0"/>
              <a:t> </a:t>
            </a:r>
            <a:r>
              <a:rPr lang="ko-KR" altLang="en-US" dirty="0"/>
              <a:t>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0"/>
          </p:nvPr>
        </p:nvSpPr>
        <p:spPr>
          <a:xfrm>
            <a:off x="405880" y="1563638"/>
            <a:ext cx="8496944" cy="2995737"/>
          </a:xfrm>
        </p:spPr>
        <p:txBody>
          <a:bodyPr/>
          <a:lstStyle/>
          <a:p>
            <a:r>
              <a:rPr lang="en-US" altLang="ko-KR" sz="1700" dirty="0"/>
              <a:t>def </a:t>
            </a:r>
            <a:r>
              <a:rPr lang="en-US" altLang="ko-KR" sz="1700" dirty="0" err="1"/>
              <a:t>find_way</a:t>
            </a:r>
            <a:r>
              <a:rPr lang="en-US" altLang="ko-KR" sz="1700" dirty="0"/>
              <a:t> (</a:t>
            </a:r>
            <a:r>
              <a:rPr lang="en-US" altLang="ko-KR" sz="1700" dirty="0" err="1"/>
              <a:t>start,finish</a:t>
            </a:r>
            <a:r>
              <a:rPr lang="en-US" altLang="ko-KR" sz="1700" dirty="0"/>
              <a:t>) :</a:t>
            </a:r>
          </a:p>
          <a:p>
            <a:r>
              <a:rPr lang="en-US" altLang="ko-KR" sz="1700" dirty="0"/>
              <a:t>     </a:t>
            </a:r>
            <a:r>
              <a:rPr lang="en-US" altLang="ko-KR" sz="1700" dirty="0" err="1"/>
              <a:t>inf</a:t>
            </a:r>
            <a:r>
              <a:rPr lang="en-US" altLang="ko-KR" sz="1700" dirty="0"/>
              <a:t> = float(10000000000)	</a:t>
            </a:r>
          </a:p>
          <a:p>
            <a:r>
              <a:rPr lang="en-US" altLang="ko-KR" sz="1700" dirty="0"/>
              <a:t>     </a:t>
            </a:r>
            <a:r>
              <a:rPr lang="en-US" altLang="ko-KR" sz="1700" dirty="0" err="1"/>
              <a:t>dist</a:t>
            </a:r>
            <a:r>
              <a:rPr lang="en-US" altLang="ko-KR" sz="1700" dirty="0"/>
              <a:t> = [</a:t>
            </a:r>
            <a:r>
              <a:rPr lang="en-US" altLang="ko-KR" sz="1700" dirty="0" err="1"/>
              <a:t>inf</a:t>
            </a:r>
            <a:r>
              <a:rPr lang="en-US" altLang="ko-KR" sz="1700" dirty="0"/>
              <a:t>]*300		# </a:t>
            </a:r>
            <a:r>
              <a:rPr lang="ko-KR" altLang="en-US" sz="1700" dirty="0"/>
              <a:t>초기의 거리 값을 아주 큰 값으로 설정</a:t>
            </a:r>
            <a:endParaRPr lang="en-US" altLang="ko-KR" sz="1700" dirty="0"/>
          </a:p>
          <a:p>
            <a:r>
              <a:rPr lang="en-US" altLang="ko-KR" sz="1700" dirty="0"/>
              <a:t>     check = [0]*153		# Dijkstra Algorithm</a:t>
            </a:r>
            <a:r>
              <a:rPr lang="ko-KR" altLang="en-US" sz="1700" dirty="0"/>
              <a:t>에서 정점의 방문 여부 확인 초기값</a:t>
            </a:r>
            <a:endParaRPr lang="en-US" altLang="ko-KR" sz="1700" dirty="0"/>
          </a:p>
          <a:p>
            <a:r>
              <a:rPr lang="en-US" altLang="ko-KR" sz="1700" dirty="0"/>
              <a:t>     </a:t>
            </a:r>
            <a:r>
              <a:rPr lang="en-US" altLang="ko-KR" sz="1700" dirty="0" err="1"/>
              <a:t>dist</a:t>
            </a:r>
            <a:r>
              <a:rPr lang="en-US" altLang="ko-KR" sz="1700" dirty="0"/>
              <a:t>[start] = 0		</a:t>
            </a:r>
          </a:p>
          <a:p>
            <a:r>
              <a:rPr lang="en-US" altLang="ko-KR" sz="1700" dirty="0"/>
              <a:t>     v[start] = -1		# </a:t>
            </a:r>
            <a:r>
              <a:rPr lang="ko-KR" altLang="en-US" sz="1700" dirty="0"/>
              <a:t>시작지점의 값을 </a:t>
            </a:r>
            <a:r>
              <a:rPr lang="en-US" altLang="ko-KR" sz="1700" dirty="0"/>
              <a:t>-1</a:t>
            </a:r>
            <a:r>
              <a:rPr lang="ko-KR" altLang="en-US" sz="1700" dirty="0"/>
              <a:t>로 설정</a:t>
            </a:r>
            <a:endParaRPr lang="en-US" altLang="ko-KR" sz="1700" dirty="0"/>
          </a:p>
          <a:p>
            <a:r>
              <a:rPr lang="en-US" altLang="ko-KR" sz="1700" dirty="0"/>
              <a:t>     m = start  		# m</a:t>
            </a:r>
            <a:r>
              <a:rPr lang="ko-KR" altLang="en-US" sz="1700" dirty="0"/>
              <a:t>은 시작지점</a:t>
            </a:r>
          </a:p>
          <a:p>
            <a:r>
              <a:rPr lang="ko-KR" altLang="en-US" sz="1700" dirty="0"/>
              <a:t>     </a:t>
            </a:r>
            <a:r>
              <a:rPr lang="en-US" altLang="ko-KR" sz="1700" dirty="0"/>
              <a:t>temp = 0 </a:t>
            </a:r>
          </a:p>
        </p:txBody>
      </p:sp>
    </p:spTree>
    <p:extLst>
      <p:ext uri="{BB962C8B-B14F-4D97-AF65-F5344CB8AC3E}">
        <p14:creationId xmlns:p14="http://schemas.microsoft.com/office/powerpoint/2010/main" val="1609506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 설명 </a:t>
            </a:r>
            <a:r>
              <a:rPr lang="en-US" altLang="ko-KR" dirty="0"/>
              <a:t>– </a:t>
            </a:r>
            <a:r>
              <a:rPr lang="ko-KR" altLang="en-US" dirty="0" err="1"/>
              <a:t>길찾기</a:t>
            </a:r>
            <a:r>
              <a:rPr lang="en-US" altLang="ko-KR" dirty="0"/>
              <a:t> : Dijkstra Algorithm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>
          <a:xfrm>
            <a:off x="395536" y="915566"/>
            <a:ext cx="8496944" cy="3672408"/>
          </a:xfrm>
        </p:spPr>
        <p:txBody>
          <a:bodyPr/>
          <a:lstStyle/>
          <a:p>
            <a:r>
              <a:rPr lang="en-US" altLang="ko-KR" sz="1280" dirty="0"/>
              <a:t>for k in range (152): #Dijkstra Algorithm</a:t>
            </a:r>
          </a:p>
          <a:p>
            <a:r>
              <a:rPr lang="en-US" altLang="ko-KR" sz="1280" dirty="0"/>
              <a:t>        min=</a:t>
            </a:r>
            <a:r>
              <a:rPr lang="en-US" altLang="ko-KR" sz="1280" dirty="0" err="1"/>
              <a:t>inf</a:t>
            </a:r>
            <a:endParaRPr lang="en-US" altLang="ko-KR" sz="1280" dirty="0"/>
          </a:p>
          <a:p>
            <a:r>
              <a:rPr lang="en-US" altLang="ko-KR" sz="1280" dirty="0"/>
              <a:t>        for </a:t>
            </a:r>
            <a:r>
              <a:rPr lang="en-US" altLang="ko-KR" sz="1280" dirty="0" err="1"/>
              <a:t>i</a:t>
            </a:r>
            <a:r>
              <a:rPr lang="en-US" altLang="ko-KR" sz="1280" dirty="0"/>
              <a:t> in range (1,153):</a:t>
            </a:r>
          </a:p>
          <a:p>
            <a:r>
              <a:rPr lang="en-US" altLang="ko-KR" sz="1280" dirty="0"/>
              <a:t>              if check[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]==0:</a:t>
            </a:r>
          </a:p>
          <a:p>
            <a:r>
              <a:rPr lang="en-US" altLang="ko-KR" sz="1280" dirty="0"/>
              <a:t>                   if connect[m][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]==1: #</a:t>
            </a:r>
            <a:r>
              <a:rPr lang="ko-KR" altLang="en-US" sz="1280" dirty="0"/>
              <a:t>만약 인접해 있다면</a:t>
            </a:r>
          </a:p>
          <a:p>
            <a:r>
              <a:rPr lang="ko-KR" altLang="en-US" sz="1280" dirty="0"/>
              <a:t>                          </a:t>
            </a:r>
            <a:r>
              <a:rPr lang="en-US" altLang="ko-KR" sz="1280" dirty="0"/>
              <a:t>if </a:t>
            </a:r>
            <a:r>
              <a:rPr lang="en-US" altLang="ko-KR" sz="1280" dirty="0" err="1"/>
              <a:t>dist</a:t>
            </a:r>
            <a:r>
              <a:rPr lang="en-US" altLang="ko-KR" sz="1280" dirty="0"/>
              <a:t>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]&gt;</a:t>
            </a:r>
            <a:r>
              <a:rPr lang="en-US" altLang="ko-KR" sz="1280" dirty="0" err="1"/>
              <a:t>dist</a:t>
            </a:r>
            <a:r>
              <a:rPr lang="en-US" altLang="ko-KR" sz="1280" dirty="0"/>
              <a:t>[m]+</a:t>
            </a:r>
            <a:r>
              <a:rPr lang="en-US" altLang="ko-KR" sz="1280" dirty="0" err="1"/>
              <a:t>math.sqrt</a:t>
            </a:r>
            <a:r>
              <a:rPr lang="en-US" altLang="ko-KR" sz="1280" dirty="0"/>
              <a:t>(</a:t>
            </a:r>
            <a:r>
              <a:rPr lang="en-US" altLang="ko-KR" sz="1280" dirty="0" err="1"/>
              <a:t>math.pow</a:t>
            </a:r>
            <a:r>
              <a:rPr lang="en-US" altLang="ko-KR" sz="1280" dirty="0"/>
              <a:t>(map[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][0]-map[m][0],2)+</a:t>
            </a:r>
            <a:r>
              <a:rPr lang="en-US" altLang="ko-KR" sz="1280" dirty="0" err="1"/>
              <a:t>math.pow</a:t>
            </a:r>
            <a:r>
              <a:rPr lang="en-US" altLang="ko-KR" sz="1280" dirty="0"/>
              <a:t>(map[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][1]-map[m][1],2)): </a:t>
            </a:r>
          </a:p>
          <a:p>
            <a:r>
              <a:rPr lang="en-US" altLang="ko-KR" sz="1280" dirty="0"/>
              <a:t>		#x</a:t>
            </a:r>
            <a:r>
              <a:rPr lang="ko-KR" altLang="en-US" sz="1280" dirty="0"/>
              <a:t>좌표 차이 제곱</a:t>
            </a:r>
            <a:r>
              <a:rPr lang="en-US" altLang="ko-KR" sz="1280" dirty="0"/>
              <a:t>+y</a:t>
            </a:r>
            <a:r>
              <a:rPr lang="ko-KR" altLang="en-US" sz="1280" dirty="0"/>
              <a:t>좌표 차이 제곱 에 제곱근 </a:t>
            </a:r>
            <a:r>
              <a:rPr lang="en-US" altLang="ko-KR" sz="1280" dirty="0"/>
              <a:t>: </a:t>
            </a:r>
            <a:r>
              <a:rPr lang="ko-KR" altLang="en-US" sz="1280" dirty="0"/>
              <a:t>거리</a:t>
            </a:r>
          </a:p>
          <a:p>
            <a:r>
              <a:rPr lang="ko-KR" altLang="en-US" sz="1280" dirty="0"/>
              <a:t>                                </a:t>
            </a:r>
            <a:r>
              <a:rPr lang="en-US" altLang="ko-KR" sz="1280" dirty="0" err="1"/>
              <a:t>dist</a:t>
            </a:r>
            <a:r>
              <a:rPr lang="en-US" altLang="ko-KR" sz="1280" dirty="0"/>
              <a:t>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]=</a:t>
            </a:r>
            <a:r>
              <a:rPr lang="en-US" altLang="ko-KR" sz="1280" dirty="0" err="1"/>
              <a:t>dist</a:t>
            </a:r>
            <a:r>
              <a:rPr lang="en-US" altLang="ko-KR" sz="1280" dirty="0"/>
              <a:t>[m]+</a:t>
            </a:r>
            <a:r>
              <a:rPr lang="en-US" altLang="ko-KR" sz="1280" dirty="0" err="1"/>
              <a:t>math.sqrt</a:t>
            </a:r>
            <a:r>
              <a:rPr lang="en-US" altLang="ko-KR" sz="1280" dirty="0"/>
              <a:t>(</a:t>
            </a:r>
            <a:r>
              <a:rPr lang="en-US" altLang="ko-KR" sz="1280" dirty="0" err="1"/>
              <a:t>math.pow</a:t>
            </a:r>
            <a:r>
              <a:rPr lang="en-US" altLang="ko-KR" sz="1280" dirty="0"/>
              <a:t>(map[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][0]-map[m][0],2)+</a:t>
            </a:r>
            <a:r>
              <a:rPr lang="en-US" altLang="ko-KR" sz="1280" dirty="0" err="1"/>
              <a:t>math.pow</a:t>
            </a:r>
            <a:r>
              <a:rPr lang="en-US" altLang="ko-KR" sz="1280" dirty="0"/>
              <a:t>(map[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][1]-map[m][1],2))</a:t>
            </a:r>
          </a:p>
          <a:p>
            <a:r>
              <a:rPr lang="en-US" altLang="ko-KR" sz="1280" dirty="0"/>
              <a:t>		# </a:t>
            </a:r>
            <a:r>
              <a:rPr lang="en-US" altLang="ko-KR" sz="1280" dirty="0" err="1"/>
              <a:t>dist</a:t>
            </a:r>
            <a:r>
              <a:rPr lang="en-US" altLang="ko-KR" sz="1280" dirty="0"/>
              <a:t>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</a:t>
            </a:r>
            <a:r>
              <a:rPr lang="ko-KR" altLang="en-US" sz="1280" dirty="0"/>
              <a:t>값을 더 짧은 값으로 변경해준다</a:t>
            </a:r>
            <a:r>
              <a:rPr lang="en-US" altLang="ko-KR" sz="1280" dirty="0"/>
              <a:t>.</a:t>
            </a:r>
          </a:p>
          <a:p>
            <a:r>
              <a:rPr lang="en-US" altLang="ko-KR" sz="1280" dirty="0"/>
              <a:t>                                v[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]=m    # v</a:t>
            </a:r>
            <a:r>
              <a:rPr lang="ko-KR" altLang="en-US" sz="1280" dirty="0"/>
              <a:t>라는</a:t>
            </a:r>
            <a:r>
              <a:rPr lang="en-US" altLang="ko-KR" sz="1280" dirty="0"/>
              <a:t> </a:t>
            </a:r>
            <a:r>
              <a:rPr lang="ko-KR" altLang="en-US" sz="1280" dirty="0" err="1"/>
              <a:t>일차원</a:t>
            </a:r>
            <a:r>
              <a:rPr lang="ko-KR" altLang="en-US" sz="1280" dirty="0"/>
              <a:t> 배열에 인접한 지점들이 인덱스가 되는 </a:t>
            </a:r>
            <a:r>
              <a:rPr lang="ko-KR" altLang="en-US" sz="1280" dirty="0" err="1"/>
              <a:t>배열값에</a:t>
            </a:r>
            <a:r>
              <a:rPr lang="ko-KR" altLang="en-US" sz="1280" dirty="0"/>
              <a:t> </a:t>
            </a:r>
            <a:r>
              <a:rPr lang="en-US" altLang="ko-KR" sz="1280" dirty="0"/>
              <a:t>m</a:t>
            </a:r>
            <a:r>
              <a:rPr lang="ko-KR" altLang="en-US" sz="1280" dirty="0"/>
              <a:t>값을 넣어준다</a:t>
            </a:r>
            <a:r>
              <a:rPr lang="en-US" altLang="ko-KR" sz="1280" dirty="0"/>
              <a:t>.</a:t>
            </a:r>
          </a:p>
          <a:p>
            <a:endParaRPr lang="en-US" altLang="ko-KR" sz="1280" dirty="0"/>
          </a:p>
          <a:p>
            <a:r>
              <a:rPr lang="en-US" altLang="ko-KR" sz="1280" dirty="0"/>
              <a:t>        for </a:t>
            </a:r>
            <a:r>
              <a:rPr lang="en-US" altLang="ko-KR" sz="1280" dirty="0" err="1"/>
              <a:t>i</a:t>
            </a:r>
            <a:r>
              <a:rPr lang="en-US" altLang="ko-KR" sz="1280" dirty="0"/>
              <a:t> in range (1,153):</a:t>
            </a:r>
          </a:p>
          <a:p>
            <a:r>
              <a:rPr lang="en-US" altLang="ko-KR" sz="1280" dirty="0"/>
              <a:t>              if check[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]==0:</a:t>
            </a:r>
          </a:p>
          <a:p>
            <a:r>
              <a:rPr lang="en-US" altLang="ko-KR" sz="1280" dirty="0"/>
              <a:t>                    if min&gt;</a:t>
            </a:r>
            <a:r>
              <a:rPr lang="en-US" altLang="ko-KR" sz="1280" dirty="0" err="1"/>
              <a:t>dist</a:t>
            </a:r>
            <a:r>
              <a:rPr lang="en-US" altLang="ko-KR" sz="1280" dirty="0"/>
              <a:t>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]:</a:t>
            </a:r>
          </a:p>
          <a:p>
            <a:r>
              <a:rPr lang="en-US" altLang="ko-KR" sz="1280" dirty="0"/>
              <a:t>                          min=</a:t>
            </a:r>
            <a:r>
              <a:rPr lang="en-US" altLang="ko-KR" sz="1280" dirty="0" err="1"/>
              <a:t>dist</a:t>
            </a:r>
            <a:r>
              <a:rPr lang="en-US" altLang="ko-KR" sz="1280" dirty="0"/>
              <a:t>[</a:t>
            </a:r>
            <a:r>
              <a:rPr lang="en-US" altLang="ko-KR" sz="1280" dirty="0" err="1"/>
              <a:t>i</a:t>
            </a:r>
            <a:r>
              <a:rPr lang="en-US" altLang="ko-KR" sz="1280" dirty="0"/>
              <a:t>]</a:t>
            </a:r>
          </a:p>
          <a:p>
            <a:r>
              <a:rPr lang="en-US" altLang="ko-KR" sz="1280" dirty="0"/>
              <a:t>                          m=</a:t>
            </a:r>
            <a:r>
              <a:rPr lang="en-US" altLang="ko-KR" sz="1280" dirty="0" err="1"/>
              <a:t>i</a:t>
            </a:r>
            <a:endParaRPr lang="en-US" altLang="ko-KR" sz="1280" dirty="0"/>
          </a:p>
          <a:p>
            <a:r>
              <a:rPr lang="en-US" altLang="ko-KR" sz="1280" dirty="0"/>
              <a:t>        check[m]=1 	# </a:t>
            </a:r>
            <a:r>
              <a:rPr lang="ko-KR" altLang="en-US" sz="1280" dirty="0"/>
              <a:t>거리가 짧은 것 부터 경로를 더 </a:t>
            </a:r>
            <a:r>
              <a:rPr lang="ko-KR" altLang="en-US" sz="1280" dirty="0" err="1"/>
              <a:t>써나가기</a:t>
            </a:r>
            <a:r>
              <a:rPr lang="ko-KR" altLang="en-US" sz="1280" dirty="0"/>
              <a:t> 시작한다</a:t>
            </a:r>
            <a:r>
              <a:rPr lang="en-US" altLang="ko-KR" sz="1280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6673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 설명 </a:t>
            </a:r>
            <a:r>
              <a:rPr lang="en-US" altLang="ko-KR" dirty="0"/>
              <a:t>– </a:t>
            </a:r>
            <a:r>
              <a:rPr lang="ko-KR" altLang="en-US" dirty="0"/>
              <a:t>경로 탐색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sz="1800" dirty="0"/>
              <a:t>k = finish 		# </a:t>
            </a:r>
            <a:r>
              <a:rPr lang="ko-KR" altLang="en-US" sz="1800" dirty="0"/>
              <a:t>도착 지점이 </a:t>
            </a:r>
            <a:r>
              <a:rPr lang="en-US" altLang="ko-KR" sz="1800" dirty="0"/>
              <a:t>k</a:t>
            </a:r>
            <a:r>
              <a:rPr lang="ko-KR" altLang="en-US" sz="1800" dirty="0"/>
              <a:t>에 들어간다</a:t>
            </a:r>
          </a:p>
          <a:p>
            <a:r>
              <a:rPr lang="ko-KR" altLang="en-US" sz="1800" dirty="0"/>
              <a:t>    </a:t>
            </a:r>
            <a:r>
              <a:rPr lang="en-US" altLang="ko-KR" sz="1800" dirty="0"/>
              <a:t>while k != -1: 		#</a:t>
            </a:r>
            <a:r>
              <a:rPr lang="ko-KR" altLang="en-US" sz="1800" dirty="0"/>
              <a:t>시작지점으로 돌아갈 때 까지 </a:t>
            </a:r>
            <a:r>
              <a:rPr lang="en-US" altLang="ko-KR" sz="1800" dirty="0"/>
              <a:t>while </a:t>
            </a:r>
            <a:r>
              <a:rPr lang="ko-KR" altLang="en-US" sz="1800" dirty="0"/>
              <a:t>문을 실행한다</a:t>
            </a:r>
            <a:endParaRPr lang="en-US" altLang="ko-KR" sz="1800" dirty="0"/>
          </a:p>
          <a:p>
            <a:r>
              <a:rPr lang="en-US" altLang="ko-KR" sz="1800" dirty="0"/>
              <a:t>        </a:t>
            </a:r>
            <a:r>
              <a:rPr lang="en-US" altLang="ko-KR" sz="1800" dirty="0" err="1"/>
              <a:t>path.append</a:t>
            </a:r>
            <a:r>
              <a:rPr lang="en-US" altLang="ko-KR" sz="1800" dirty="0"/>
              <a:t>(k)  	# </a:t>
            </a:r>
            <a:r>
              <a:rPr lang="ko-KR" altLang="en-US" sz="1800" dirty="0"/>
              <a:t>경로에 추가</a:t>
            </a:r>
          </a:p>
          <a:p>
            <a:r>
              <a:rPr lang="ko-KR" altLang="en-US" sz="1800" dirty="0"/>
              <a:t>        </a:t>
            </a:r>
            <a:r>
              <a:rPr lang="en-US" altLang="ko-KR" sz="1800" dirty="0"/>
              <a:t>k = v[k]   		# </a:t>
            </a:r>
            <a:r>
              <a:rPr lang="ko-KR" altLang="en-US" sz="1800" dirty="0"/>
              <a:t>전 경로를 추적한다</a:t>
            </a:r>
            <a:r>
              <a:rPr lang="en-US" altLang="ko-KR" sz="1800" dirty="0"/>
              <a:t>. </a:t>
            </a:r>
          </a:p>
          <a:p>
            <a:r>
              <a:rPr lang="en-US" altLang="ko-KR" sz="1800" dirty="0"/>
              <a:t>        temp = temp+1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445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배운 점과 느낀 점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>
          <a:xfrm>
            <a:off x="405880" y="1059581"/>
            <a:ext cx="8496944" cy="3744417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514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4696</TotalTime>
  <Words>285</Words>
  <Application>Microsoft Office PowerPoint</Application>
  <PresentationFormat>화면 슬라이드 쇼(16:9)</PresentationFormat>
  <Paragraphs>78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Arial</vt:lpstr>
      <vt:lpstr>Calibri</vt:lpstr>
      <vt:lpstr>Office Theme</vt:lpstr>
      <vt:lpstr>Custom Design</vt:lpstr>
      <vt:lpstr>PowerPoint 프레젠테이션</vt:lpstr>
      <vt:lpstr> 배경 및 목적</vt:lpstr>
      <vt:lpstr>배경 및 목적</vt:lpstr>
      <vt:lpstr>배경 지식</vt:lpstr>
      <vt:lpstr>PowerPoint 프레젠테이션</vt:lpstr>
      <vt:lpstr>코드 설명 – 길찾기  </vt:lpstr>
      <vt:lpstr>코드 설명 – 길찾기 : Dijkstra Algorithm</vt:lpstr>
      <vt:lpstr>코드 설명 – 경로 탐색</vt:lpstr>
      <vt:lpstr>배운 점과 느낀 점</vt:lpstr>
      <vt:lpstr>Q&amp;A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여혁수</cp:lastModifiedBy>
  <cp:revision>59</cp:revision>
  <dcterms:created xsi:type="dcterms:W3CDTF">2014-04-01T16:27:38Z</dcterms:created>
  <dcterms:modified xsi:type="dcterms:W3CDTF">2017-06-12T08:50:54Z</dcterms:modified>
</cp:coreProperties>
</file>

<file path=docProps/thumbnail.jpeg>
</file>